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45" y="51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3AB3C-AC98-4FBF-8ACA-5ED3791987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605A22-8FF6-4E7D-B186-42FE0931E2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521B95-44DA-47A0-B381-8795E3D00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AE02E-B2EC-4E2B-847B-11A0126F1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09418-D9A4-4AAB-A54B-8A9E5F2EA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109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31474-DFBF-4FA3-A6BB-BC275C3C3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815D2A-17CB-4388-823C-EF525FD65E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4DB894-AF15-4742-8AE7-4339236E8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072D7-3746-4C97-A4A6-4183D0A69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81DF63-9782-458C-8162-8B098AA4D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274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BF8399-AE57-4C07-A007-E3342BF1D5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0BE6C3-E66A-459B-A48E-E2D8A5CE3D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0854C-51F1-4D2C-8FA2-208483606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78122-7EA2-40F5-A480-0DFDBDD14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A22FD-58F5-4AD3-8DA7-7B2A9BD79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154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1D3BD-ACFA-4F79-8379-51DE5A0AA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A50EC-617B-44BB-AEF9-2E1F7BEFD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0813D-BF46-41DC-B8CD-92CC96EEF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7F2F11-AA52-4288-A54D-82573E6DA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2177D-0282-416B-87FA-13CD075E1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877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C4B8A-3E5C-419D-929B-367006CD0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AF6403-D09E-4561-953B-C1C013FD0E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8A7B3-D41B-42C0-8D54-BCD5A141B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203D2-6D27-4FAF-A2F7-3FB104B30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212FE1-FE63-4306-991B-8875E3EBC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306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E93A8-C16E-4837-8DAB-BA565EE32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2242D-AA89-409A-87B4-218C6E0806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A08B31-C015-4A4A-ACEB-4152A37525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721FDE-A17B-45D8-BF59-C060CF3E2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E2F82-C910-4C31-84A0-178AFBA8C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8032C2-C776-48E8-958D-53D6C3382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925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07D46-B79C-401E-A91C-99D61B1B9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FBC3E7-7EEF-48E1-9305-F171E0D541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F0C795-AEAF-4B41-8553-4F22900546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B7AAC3-4739-4DB3-B30F-361EFF5404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40CC0B-E31E-47A7-8F88-3099AA8FCF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E01235-2D70-4B18-B23B-6358897B9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9E44FF-CE57-4B5C-959D-D31909917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0BC74F-3A16-408F-A534-9044721A4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453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F4E9F-487A-4B99-984B-F706E5E98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6F8F76-CCE2-4408-8CDF-6E850783A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D99F1-79FC-48D6-BDA0-274C9465B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42E223-CCB8-4F6E-BDC6-D1D65844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067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CF9D82-7EA9-4CA7-A1F2-07B11AB35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765D5E-A048-4798-8A72-E5C2E64E6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332BC-7403-4B90-B8B1-C8116141A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490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A51D7-2FBC-4AC4-B824-1D1701B54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4AC70-C269-43FF-A872-CC70419E6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37E1A8-7520-4920-8E00-22528C4FB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7CC27A-2DF6-4B57-8CFE-3FB0509DC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7E9E5A-05B7-425C-8CCF-DA238A8FF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7C7B6-B89E-4D9C-A551-54F5ED220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733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6CC98-49AD-42E3-B05C-11149324D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8E08E7-AA44-41EE-953A-7382BA7E87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EE0FDA-9C70-4809-8648-5B459ADF48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2C0B2F-D6C9-44C6-8CDA-8D8A21B43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A44B38-6A3E-4EE9-BBAA-533B38193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EDF68D-9979-40C4-809D-B930C8DB9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18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D27F62-8803-484D-98D0-C14518885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21EB37-6CAA-49A2-ACA1-02071FBA09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2B0A8-607F-4092-B74A-53A5ADA530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FC311-AB84-45FA-BA76-1D908ED6BAC1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C4E797-038C-4B60-8F20-FCDFE5B36D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F4EB4-4118-4FF1-B0E3-B8CA83A3D7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77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https://www.youtube.com/embed/UCviBh1sufE?feature=oembed" TargetMode="External"/><Relationship Id="rId1" Type="http://schemas.openxmlformats.org/officeDocument/2006/relationships/video" Target="https://www.youtube.com/embed/vW2WNk1a4Sc?feature=oembed" TargetMode="Externa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https://player.vimeo.com/video/46975682?app_id=122963" TargetMode="External"/><Relationship Id="rId1" Type="http://schemas.openxmlformats.org/officeDocument/2006/relationships/video" Target="https://www.youtube.com/embed/hCaJvqS16Y0?feature=oembed" TargetMode="Externa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l1YajkmqFpw?feature=oembed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video" Target="https://www.youtube.com/embed/Y04A6KfLbRo?feature=oembed" TargetMode="External"/><Relationship Id="rId7" Type="http://schemas.openxmlformats.org/officeDocument/2006/relationships/image" Target="../media/image9.jpeg"/><Relationship Id="rId2" Type="http://schemas.openxmlformats.org/officeDocument/2006/relationships/video" Target="https://www.youtube.com/embed/ROP45rjvOHg?feature=oembed" TargetMode="External"/><Relationship Id="rId1" Type="http://schemas.openxmlformats.org/officeDocument/2006/relationships/video" Target="https://www.youtube.com/embed/ZqzjAmPFND8?feature=oembed" TargetMode="Externa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41A4CFF-6668-48B5-A577-943E38E31B8C}"/>
              </a:ext>
            </a:extLst>
          </p:cNvPr>
          <p:cNvSpPr txBox="1"/>
          <p:nvPr/>
        </p:nvSpPr>
        <p:spPr>
          <a:xfrm>
            <a:off x="3622815" y="2753140"/>
            <a:ext cx="7459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Kinergy Applications</a:t>
            </a:r>
          </a:p>
        </p:txBody>
      </p:sp>
    </p:spTree>
    <p:extLst>
      <p:ext uri="{BB962C8B-B14F-4D97-AF65-F5344CB8AC3E}">
        <p14:creationId xmlns:p14="http://schemas.microsoft.com/office/powerpoint/2010/main" val="1809255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10315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#9 Kitchen Timer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7000171" y="5404032"/>
            <a:ext cx="346114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Rotatory motion by twisting design</a:t>
            </a:r>
          </a:p>
          <a:p>
            <a:endParaRPr lang="en-US" dirty="0"/>
          </a:p>
        </p:txBody>
      </p:sp>
      <p:pic>
        <p:nvPicPr>
          <p:cNvPr id="2" name="Online Media 1" title="Daiso Chicken Kitchen Timer Review">
            <a:hlinkClick r:id="" action="ppaction://media"/>
            <a:extLst>
              <a:ext uri="{FF2B5EF4-FFF2-40B4-BE49-F238E27FC236}">
                <a16:creationId xmlns:a16="http://schemas.microsoft.com/office/drawing/2014/main" id="{215C22F0-B9C3-46C2-AA7C-0D244BF72060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61842" y="1113083"/>
            <a:ext cx="6096000" cy="3429000"/>
          </a:xfrm>
          <a:prstGeom prst="rect">
            <a:avLst/>
          </a:prstGeom>
        </p:spPr>
      </p:pic>
      <p:pic>
        <p:nvPicPr>
          <p:cNvPr id="6" name="Online Media 5" title="3D Printed Solar System">
            <a:hlinkClick r:id="" action="ppaction://media"/>
            <a:extLst>
              <a:ext uri="{FF2B5EF4-FFF2-40B4-BE49-F238E27FC236}">
                <a16:creationId xmlns:a16="http://schemas.microsoft.com/office/drawing/2014/main" id="{4971F514-C438-436C-8235-5229529CB161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5"/>
          <a:stretch>
            <a:fillRect/>
          </a:stretch>
        </p:blipFill>
        <p:spPr>
          <a:xfrm>
            <a:off x="6430119" y="1113083"/>
            <a:ext cx="5500039" cy="309377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191EA24-A477-411C-8441-BEB956C37781}"/>
              </a:ext>
            </a:extLst>
          </p:cNvPr>
          <p:cNvSpPr/>
          <p:nvPr/>
        </p:nvSpPr>
        <p:spPr>
          <a:xfrm>
            <a:off x="6477510" y="4298364"/>
            <a:ext cx="56628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Maybe simplify the solar system to an earth-moon system.</a:t>
            </a:r>
          </a:p>
        </p:txBody>
      </p:sp>
    </p:spTree>
    <p:extLst>
      <p:ext uri="{BB962C8B-B14F-4D97-AF65-F5344CB8AC3E}">
        <p14:creationId xmlns:p14="http://schemas.microsoft.com/office/powerpoint/2010/main" val="532029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41A4CFF-6668-48B5-A577-943E38E31B8C}"/>
              </a:ext>
            </a:extLst>
          </p:cNvPr>
          <p:cNvSpPr txBox="1"/>
          <p:nvPr/>
        </p:nvSpPr>
        <p:spPr>
          <a:xfrm>
            <a:off x="362780" y="233570"/>
            <a:ext cx="7459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#1 Pull-back Car with Lock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11D72E1-2BD2-490E-9F23-406382076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045" y="1402029"/>
            <a:ext cx="5981700" cy="449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310125F-7A2D-4F55-AD91-FB051FD2773F}"/>
              </a:ext>
            </a:extLst>
          </p:cNvPr>
          <p:cNvSpPr/>
          <p:nvPr/>
        </p:nvSpPr>
        <p:spPr>
          <a:xfrm>
            <a:off x="6788062" y="1402029"/>
            <a:ext cx="48478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Print out 3 cars with different motion parameters </a:t>
            </a:r>
          </a:p>
          <a:p>
            <a:r>
              <a:rPr lang="en-US" dirty="0"/>
              <a:t>for comparison.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790D7C-48B6-470C-946C-A35444FA7079}"/>
              </a:ext>
            </a:extLst>
          </p:cNvPr>
          <p:cNvSpPr/>
          <p:nvPr/>
        </p:nvSpPr>
        <p:spPr>
          <a:xfrm>
            <a:off x="6788062" y="5316356"/>
            <a:ext cx="325448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linear moving by twisting design</a:t>
            </a:r>
          </a:p>
        </p:txBody>
      </p:sp>
    </p:spTree>
    <p:extLst>
      <p:ext uri="{BB962C8B-B14F-4D97-AF65-F5344CB8AC3E}">
        <p14:creationId xmlns:p14="http://schemas.microsoft.com/office/powerpoint/2010/main" val="1682126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7459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#2 Self-waking toy/robot</a:t>
            </a:r>
          </a:p>
        </p:txBody>
      </p:sp>
      <p:pic>
        <p:nvPicPr>
          <p:cNvPr id="2" name="walking-toy-app">
            <a:hlinkClick r:id="" action="ppaction://media"/>
            <a:extLst>
              <a:ext uri="{FF2B5EF4-FFF2-40B4-BE49-F238E27FC236}">
                <a16:creationId xmlns:a16="http://schemas.microsoft.com/office/drawing/2014/main" id="{1D72B48B-FB8D-45B2-AA4E-4191CAC67B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6407" y="1943493"/>
            <a:ext cx="5757863" cy="323879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6629036" y="4640495"/>
            <a:ext cx="325448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linear moving by </a:t>
            </a:r>
            <a:r>
              <a:rPr lang="en-US" altLang="zh-CN" dirty="0"/>
              <a:t>pressing</a:t>
            </a:r>
            <a:r>
              <a:rPr lang="en-US" dirty="0"/>
              <a:t> design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901FAA-156B-4666-A3C7-ED0578C84883}"/>
              </a:ext>
            </a:extLst>
          </p:cNvPr>
          <p:cNvSpPr/>
          <p:nvPr/>
        </p:nvSpPr>
        <p:spPr>
          <a:xfrm>
            <a:off x="6629036" y="1943493"/>
            <a:ext cx="51456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Could be modified for pressing to trigger the motion.</a:t>
            </a:r>
          </a:p>
        </p:txBody>
      </p:sp>
    </p:spTree>
    <p:extLst>
      <p:ext uri="{BB962C8B-B14F-4D97-AF65-F5344CB8AC3E}">
        <p14:creationId xmlns:p14="http://schemas.microsoft.com/office/powerpoint/2010/main" val="878625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7459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#3 Toaster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6629036" y="4640495"/>
            <a:ext cx="28038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Bouncing design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30AD1F2-4CFD-40B8-8897-D472AF08EA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780" y="1315279"/>
            <a:ext cx="5981700" cy="449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64B574B-CF84-47EC-A844-F3A401B54479}"/>
              </a:ext>
            </a:extLst>
          </p:cNvPr>
          <p:cNvSpPr/>
          <p:nvPr/>
        </p:nvSpPr>
        <p:spPr>
          <a:xfrm>
            <a:off x="6589748" y="1315279"/>
            <a:ext cx="52037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Might be a good retrofit for the trigger on an existing </a:t>
            </a:r>
          </a:p>
          <a:p>
            <a:r>
              <a:rPr lang="en-US" dirty="0"/>
              <a:t>bread toaster.</a:t>
            </a:r>
          </a:p>
        </p:txBody>
      </p:sp>
    </p:spTree>
    <p:extLst>
      <p:ext uri="{BB962C8B-B14F-4D97-AF65-F5344CB8AC3E}">
        <p14:creationId xmlns:p14="http://schemas.microsoft.com/office/powerpoint/2010/main" val="2241954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112543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#4 Catapult/Interactive Gadget for Game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6629036" y="4640495"/>
            <a:ext cx="28038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T</a:t>
            </a:r>
            <a:r>
              <a:rPr lang="en-US" altLang="zh-CN" dirty="0"/>
              <a:t>hrowing </a:t>
            </a:r>
            <a:r>
              <a:rPr lang="en-US" dirty="0"/>
              <a:t>design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4B574B-CF84-47EC-A844-F3A401B54479}"/>
              </a:ext>
            </a:extLst>
          </p:cNvPr>
          <p:cNvSpPr/>
          <p:nvPr/>
        </p:nvSpPr>
        <p:spPr>
          <a:xfrm>
            <a:off x="6589748" y="1530074"/>
            <a:ext cx="479413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</a:t>
            </a:r>
            <a:r>
              <a:rPr lang="en-US" altLang="zh-CN" dirty="0"/>
              <a:t>ustomize a catapult-like gadget as a game input </a:t>
            </a:r>
          </a:p>
          <a:p>
            <a:r>
              <a:rPr lang="en-US" altLang="zh-CN" dirty="0"/>
              <a:t>gadget that allows the player to interact with the</a:t>
            </a:r>
          </a:p>
          <a:p>
            <a:r>
              <a:rPr lang="en-US" dirty="0"/>
              <a:t>game through physical devices.</a:t>
            </a:r>
          </a:p>
        </p:txBody>
      </p:sp>
      <p:pic>
        <p:nvPicPr>
          <p:cNvPr id="4" name="Online Media 3" title="Angry Birds - Control Servo Motor Using Ultrasonic Sensor | Beginners DIY Project">
            <a:hlinkClick r:id="" action="ppaction://media"/>
            <a:extLst>
              <a:ext uri="{FF2B5EF4-FFF2-40B4-BE49-F238E27FC236}">
                <a16:creationId xmlns:a16="http://schemas.microsoft.com/office/drawing/2014/main" id="{FB2D11D9-E2DD-4612-990B-38FC69B6615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430286" y="1185586"/>
            <a:ext cx="4908828" cy="2761216"/>
          </a:xfrm>
          <a:prstGeom prst="rect">
            <a:avLst/>
          </a:prstGeom>
        </p:spPr>
      </p:pic>
      <p:pic>
        <p:nvPicPr>
          <p:cNvPr id="6" name="Online Media 5" title="Super Angry Birds - a Tangible Controller">
            <a:hlinkClick r:id="" action="ppaction://media"/>
            <a:extLst>
              <a:ext uri="{FF2B5EF4-FFF2-40B4-BE49-F238E27FC236}">
                <a16:creationId xmlns:a16="http://schemas.microsoft.com/office/drawing/2014/main" id="{A39E7EB0-314B-4976-A128-8A9567C8855D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5"/>
          <a:stretch>
            <a:fillRect/>
          </a:stretch>
        </p:blipFill>
        <p:spPr>
          <a:xfrm>
            <a:off x="430286" y="3946802"/>
            <a:ext cx="4908828" cy="2761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12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10315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#5 A more complex rocket launcher?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6629036" y="4640495"/>
            <a:ext cx="28038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Bouncing design</a:t>
            </a:r>
          </a:p>
        </p:txBody>
      </p:sp>
    </p:spTree>
    <p:extLst>
      <p:ext uri="{BB962C8B-B14F-4D97-AF65-F5344CB8AC3E}">
        <p14:creationId xmlns:p14="http://schemas.microsoft.com/office/powerpoint/2010/main" val="2421947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10315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#6 Prosthetics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6629036" y="4640495"/>
            <a:ext cx="34995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?? Maybe reciprocal linear motion?</a:t>
            </a:r>
          </a:p>
        </p:txBody>
      </p:sp>
    </p:spTree>
    <p:extLst>
      <p:ext uri="{BB962C8B-B14F-4D97-AF65-F5344CB8AC3E}">
        <p14:creationId xmlns:p14="http://schemas.microsoft.com/office/powerpoint/2010/main" val="24691486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10315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#7 Fan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6629036" y="4640495"/>
            <a:ext cx="349595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Rotatory motion by pressing design</a:t>
            </a:r>
          </a:p>
        </p:txBody>
      </p:sp>
      <p:pic>
        <p:nvPicPr>
          <p:cNvPr id="2" name="Online Media 1" title="CatchTheWind - Wind Energy Stored In Gravity - Daytime">
            <a:hlinkClick r:id="" action="ppaction://media"/>
            <a:extLst>
              <a:ext uri="{FF2B5EF4-FFF2-40B4-BE49-F238E27FC236}">
                <a16:creationId xmlns:a16="http://schemas.microsoft.com/office/drawing/2014/main" id="{B46A5083-9A24-42A0-9DD1-CC1ABFCA3E00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92527" y="1432202"/>
            <a:ext cx="6096000" cy="3429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94C0D02-24D8-4CA5-89F1-A395085B94C5}"/>
              </a:ext>
            </a:extLst>
          </p:cNvPr>
          <p:cNvSpPr/>
          <p:nvPr/>
        </p:nvSpPr>
        <p:spPr>
          <a:xfrm>
            <a:off x="6589748" y="1530074"/>
            <a:ext cx="47554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This could be simplified into an all-in-one device.</a:t>
            </a:r>
          </a:p>
        </p:txBody>
      </p:sp>
    </p:spTree>
    <p:extLst>
      <p:ext uri="{BB962C8B-B14F-4D97-AF65-F5344CB8AC3E}">
        <p14:creationId xmlns:p14="http://schemas.microsoft.com/office/powerpoint/2010/main" val="3702122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10315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#8 Kinetic sculpture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5337068" y="4913079"/>
            <a:ext cx="4568238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Spinning design / oscillation by gravity design /</a:t>
            </a:r>
          </a:p>
          <a:p>
            <a:r>
              <a:rPr lang="en-US" dirty="0"/>
              <a:t>Reciprocal linear motion design / </a:t>
            </a:r>
          </a:p>
          <a:p>
            <a:r>
              <a:rPr lang="en-US" dirty="0"/>
              <a:t>Reciprocal curved motion design</a:t>
            </a:r>
          </a:p>
          <a:p>
            <a:endParaRPr lang="en-US" dirty="0"/>
          </a:p>
        </p:txBody>
      </p:sp>
      <p:pic>
        <p:nvPicPr>
          <p:cNvPr id="4" name="Online Media 3" title="Water Experiment No. 33 Automata Video">
            <a:hlinkClick r:id="" action="ppaction://media"/>
            <a:extLst>
              <a:ext uri="{FF2B5EF4-FFF2-40B4-BE49-F238E27FC236}">
                <a16:creationId xmlns:a16="http://schemas.microsoft.com/office/drawing/2014/main" id="{EE6BEF8B-BC85-4CCF-82E0-CF43F191B4F6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 rotWithShape="1">
          <a:blip r:embed="rId5"/>
          <a:srcRect t="12601" b="16076"/>
          <a:stretch/>
        </p:blipFill>
        <p:spPr>
          <a:xfrm>
            <a:off x="479775" y="1147970"/>
            <a:ext cx="4693642" cy="2508877"/>
          </a:xfrm>
          <a:prstGeom prst="rect">
            <a:avLst/>
          </a:prstGeom>
        </p:spPr>
      </p:pic>
      <p:pic>
        <p:nvPicPr>
          <p:cNvPr id="7" name="Online Media 6" title="How This Guy Builds Mesmerizing Kinetic Sculptures | Obsessed | WIRED">
            <a:hlinkClick r:id="" action="ppaction://media"/>
            <a:extLst>
              <a:ext uri="{FF2B5EF4-FFF2-40B4-BE49-F238E27FC236}">
                <a16:creationId xmlns:a16="http://schemas.microsoft.com/office/drawing/2014/main" id="{DB434FAB-44B3-46E5-9FFD-68AC5D47712D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6"/>
          <a:stretch>
            <a:fillRect/>
          </a:stretch>
        </p:blipFill>
        <p:spPr>
          <a:xfrm>
            <a:off x="462027" y="3740250"/>
            <a:ext cx="4711390" cy="2650157"/>
          </a:xfrm>
          <a:prstGeom prst="rect">
            <a:avLst/>
          </a:prstGeom>
        </p:spPr>
      </p:pic>
      <p:pic>
        <p:nvPicPr>
          <p:cNvPr id="8" name="Online Media 7" title="Flying Sea Turtle (Automata)">
            <a:hlinkClick r:id="" action="ppaction://media"/>
            <a:extLst>
              <a:ext uri="{FF2B5EF4-FFF2-40B4-BE49-F238E27FC236}">
                <a16:creationId xmlns:a16="http://schemas.microsoft.com/office/drawing/2014/main" id="{4A85D301-36BB-47E0-90C5-D2A186C93EED}"/>
              </a:ext>
            </a:extLst>
          </p:cNvPr>
          <p:cNvPicPr>
            <a:picLocks noRot="1" noChangeAspect="1"/>
          </p:cNvPicPr>
          <p:nvPr>
            <a:videoFile r:link="rId3"/>
          </p:nvPr>
        </p:nvPicPr>
        <p:blipFill>
          <a:blip r:embed="rId7"/>
          <a:stretch>
            <a:fillRect/>
          </a:stretch>
        </p:blipFill>
        <p:spPr>
          <a:xfrm>
            <a:off x="5337068" y="1147970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565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0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208</Words>
  <Application>Microsoft Office PowerPoint</Application>
  <PresentationFormat>Widescreen</PresentationFormat>
  <Paragraphs>40</Paragraphs>
  <Slides>10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Liang He</dc:creator>
  <cp:lastModifiedBy>Liang He</cp:lastModifiedBy>
  <cp:revision>5</cp:revision>
  <dcterms:created xsi:type="dcterms:W3CDTF">2020-03-12T03:14:16Z</dcterms:created>
  <dcterms:modified xsi:type="dcterms:W3CDTF">2020-03-12T04:02:29Z</dcterms:modified>
</cp:coreProperties>
</file>

<file path=docProps/thumbnail.jpeg>
</file>